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156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06/05/1448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08EF91-DC1A-2024-942B-1A8911335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476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F444FD-FBD1-6CEE-D7A1-18CE54C233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476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CA4297-0D98-833F-5C69-33863C7628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476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AA5DD4-7748-F6F3-CB33-BF5D492E4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476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7E7D2E-DDAD-0A8D-4AAF-189DD5D04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476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8E7CAC-AB65-7F23-0CA6-969C4C56F0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476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763A56-A713-F051-F9C2-7BABDD0D64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476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5A08D2-F205-9465-BA84-AFDF8A693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476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7A7654-F9D9-36C4-94C3-A7C154688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476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F2AEEA-5608-3658-4D3D-D133683E9F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476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15D385-7A04-36A1-7C43-EBBEE25ACC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476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C738A0-A575-A64D-63C4-3049FCFBBE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476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126</TotalTime>
  <Words>495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B Nazanin</vt:lpstr>
      <vt:lpstr>B Titr</vt:lpstr>
      <vt:lpstr>B Yekan</vt:lpstr>
      <vt:lpstr>Calibri</vt:lpstr>
      <vt:lpstr>Calibri Light</vt:lpstr>
      <vt:lpstr>IranNastaliq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83</cp:revision>
  <dcterms:created xsi:type="dcterms:W3CDTF">2014-12-23T07:41:43Z</dcterms:created>
  <dcterms:modified xsi:type="dcterms:W3CDTF">2026-10-17T19:09:24Z</dcterms:modified>
</cp:coreProperties>
</file>